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5" r:id="rId3"/>
    <p:sldId id="259" r:id="rId4"/>
    <p:sldId id="260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1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2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9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4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01" r:id="rId8"/>
    <p:sldLayoutId id="2147483702" r:id="rId9"/>
    <p:sldLayoutId id="2147483703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7dCvf5RL24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PjDIj7B8Oo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dyc4PBO1KY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66C44-A89B-4D7C-A9C9-74A824109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761" r="1033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4E44A8-E769-4CAD-8A39-9D502ECC2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153" y="1739905"/>
            <a:ext cx="6037477" cy="2333234"/>
          </a:xfrm>
        </p:spPr>
        <p:txBody>
          <a:bodyPr>
            <a:normAutofit/>
          </a:bodyPr>
          <a:lstStyle/>
          <a:p>
            <a:pPr algn="l"/>
            <a:r>
              <a:rPr lang="lv-LV" sz="7200" dirty="0">
                <a:solidFill>
                  <a:srgbClr val="FFFFFF"/>
                </a:solidFill>
              </a:rPr>
              <a:t>Daudz laimes, </a:t>
            </a:r>
            <a:br>
              <a:rPr lang="lv-LV" sz="7200" dirty="0">
                <a:solidFill>
                  <a:srgbClr val="FFFFFF"/>
                </a:solidFill>
              </a:rPr>
            </a:br>
            <a:r>
              <a:rPr lang="lv-LV" sz="7200" dirty="0">
                <a:solidFill>
                  <a:srgbClr val="FFFFFF"/>
                </a:solidFill>
              </a:rPr>
              <a:t>Latvija!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C8824-4D96-4EDB-A43E-46E15A9B4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074515"/>
            <a:ext cx="6400800" cy="127912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endParaRPr lang="lv-LV" sz="2200" dirty="0">
              <a:solidFill>
                <a:srgbClr val="FFFFFF"/>
              </a:solidFill>
            </a:endParaRPr>
          </a:p>
          <a:p>
            <a:pPr algn="l">
              <a:lnSpc>
                <a:spcPct val="100000"/>
              </a:lnSpc>
            </a:pPr>
            <a:r>
              <a:rPr lang="lv-LV" sz="2200" dirty="0">
                <a:solidFill>
                  <a:srgbClr val="FFFFFF"/>
                </a:solidFill>
              </a:rPr>
              <a:t>Rīgas Valda Avotiņa pamatskolas kolektīvs sveic Latvijas Republikas proklamēšanas dienā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25C98-CF2C-483F-A1EC-433F264219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/>
          <a:stretch/>
        </p:blipFill>
        <p:spPr>
          <a:xfrm>
            <a:off x="6697307" y="3048925"/>
            <a:ext cx="5494693" cy="380769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6353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66C44-A89B-4D7C-A9C9-74A824109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761" r="1033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10" name="Online Media 2" title="Latvijas valsts himna">
            <a:hlinkClick r:id="" action="ppaction://media"/>
            <a:extLst>
              <a:ext uri="{FF2B5EF4-FFF2-40B4-BE49-F238E27FC236}">
                <a16:creationId xmlns:a16="http://schemas.microsoft.com/office/drawing/2014/main" id="{B52BDEFA-1CE4-4241-B0B1-D63BC43A5C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43410" y="118131"/>
            <a:ext cx="11302132" cy="63574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0FC808-AB31-49D9-BEF9-72EDEB616ACD}"/>
              </a:ext>
            </a:extLst>
          </p:cNvPr>
          <p:cNvSpPr txBox="1"/>
          <p:nvPr/>
        </p:nvSpPr>
        <p:spPr>
          <a:xfrm>
            <a:off x="736327" y="5644583"/>
            <a:ext cx="745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dirty="0">
                <a:solidFill>
                  <a:schemeClr val="bg1"/>
                </a:solidFill>
                <a:latin typeface="+mj-lt"/>
              </a:rPr>
              <a:t>LTVIJAS VALSTS HIMNA</a:t>
            </a:r>
          </a:p>
        </p:txBody>
      </p:sp>
    </p:spTree>
    <p:extLst>
      <p:ext uri="{BB962C8B-B14F-4D97-AF65-F5344CB8AC3E}">
        <p14:creationId xmlns:p14="http://schemas.microsoft.com/office/powerpoint/2010/main" val="17622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66C44-A89B-4D7C-A9C9-74A824109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761" r="1033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2B096E-A60A-450C-B421-D83F5FEB0986}"/>
              </a:ext>
            </a:extLst>
          </p:cNvPr>
          <p:cNvSpPr txBox="1"/>
          <p:nvPr/>
        </p:nvSpPr>
        <p:spPr>
          <a:xfrm>
            <a:off x="2459741" y="668951"/>
            <a:ext cx="71713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LATVIJAS REPUBLIKAS PROKLAMĒŠANAS DIENA</a:t>
            </a:r>
            <a:br>
              <a:rPr lang="lv-LV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lv-LV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lv-LV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18. NOVEMBRIS</a:t>
            </a:r>
          </a:p>
        </p:txBody>
      </p:sp>
    </p:spTree>
    <p:extLst>
      <p:ext uri="{BB962C8B-B14F-4D97-AF65-F5344CB8AC3E}">
        <p14:creationId xmlns:p14="http://schemas.microsoft.com/office/powerpoint/2010/main" val="32750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66C44-A89B-4D7C-A9C9-74A824109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761" r="1033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828CF9A-2EBD-45EA-B047-0B4CA06C9050}"/>
              </a:ext>
            </a:extLst>
          </p:cNvPr>
          <p:cNvSpPr txBox="1">
            <a:spLocks/>
          </p:cNvSpPr>
          <p:nvPr/>
        </p:nvSpPr>
        <p:spPr>
          <a:xfrm>
            <a:off x="268489" y="211873"/>
            <a:ext cx="11651974" cy="65346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400" dirty="0">
                <a:solidFill>
                  <a:srgbClr val="FFFFFF"/>
                </a:solidFill>
              </a:rPr>
              <a:t>Kas ir tāda zeme, kuru labi zinām?</a:t>
            </a:r>
          </a:p>
          <a:p>
            <a:pPr algn="l"/>
            <a:r>
              <a:rPr lang="lv-LV" sz="2400" dirty="0">
                <a:solidFill>
                  <a:srgbClr val="FFFFFF"/>
                </a:solidFill>
              </a:rPr>
              <a:t>Kur plaši lauki, meži, debess zila, zila?</a:t>
            </a:r>
          </a:p>
          <a:p>
            <a:pPr algn="l"/>
            <a:r>
              <a:rPr lang="lv-LV" sz="2400" dirty="0">
                <a:solidFill>
                  <a:srgbClr val="FFFFFF"/>
                </a:solidFill>
              </a:rPr>
              <a:t>Kur ģimene un visi labi draugi!</a:t>
            </a:r>
          </a:p>
          <a:p>
            <a:pPr algn="l"/>
            <a:r>
              <a:rPr lang="lv-LV" sz="2400" dirty="0">
                <a:solidFill>
                  <a:srgbClr val="FFFFFF"/>
                </a:solidFill>
              </a:rPr>
              <a:t>Tā mūsu Latvija, to visi ļoti mīlam!</a:t>
            </a:r>
          </a:p>
          <a:p>
            <a:pPr algn="l"/>
            <a:endParaRPr lang="lv-LV" sz="2400" dirty="0">
              <a:solidFill>
                <a:srgbClr val="FFFFFF"/>
              </a:solidFill>
            </a:endParaRPr>
          </a:p>
          <a:p>
            <a:pPr algn="l"/>
            <a:endParaRPr lang="lv-LV" sz="2400" dirty="0">
              <a:solidFill>
                <a:srgbClr val="FFFFFF"/>
              </a:solidFill>
            </a:endParaRPr>
          </a:p>
          <a:p>
            <a:r>
              <a:rPr lang="lv-LV" sz="2700" dirty="0">
                <a:solidFill>
                  <a:srgbClr val="FFFFFF"/>
                </a:solidFill>
              </a:rPr>
              <a:t>Valsts svētkus šogad svinam attālināti, tomēr kopā varam būt domās un izjūtās. </a:t>
            </a:r>
          </a:p>
          <a:p>
            <a:r>
              <a:rPr lang="lv-LV" sz="2700" dirty="0">
                <a:solidFill>
                  <a:srgbClr val="FFFFFF"/>
                </a:solidFill>
              </a:rPr>
              <a:t>Atbalstīsim savu valsti, priecāsimies par mūsu sasniegumiem, palīdzēsim </a:t>
            </a:r>
          </a:p>
          <a:p>
            <a:r>
              <a:rPr lang="lv-LV" sz="2700" dirty="0">
                <a:solidFill>
                  <a:srgbClr val="FFFFFF"/>
                </a:solidFill>
              </a:rPr>
              <a:t> cits citam saprast, ka tikai kopā esot, darbojoties un atbalstot mēs saglabāsim </a:t>
            </a:r>
          </a:p>
          <a:p>
            <a:r>
              <a:rPr lang="lv-LV" sz="2700" dirty="0">
                <a:solidFill>
                  <a:srgbClr val="FFFFFF"/>
                </a:solidFill>
              </a:rPr>
              <a:t>svarīgāko, kas mums pieder, mūsu valsti, mūsu Latviju.</a:t>
            </a:r>
          </a:p>
          <a:p>
            <a:endParaRPr lang="lv-LV" sz="2700" dirty="0">
              <a:solidFill>
                <a:srgbClr val="FFFFFF"/>
              </a:solidFill>
            </a:endParaRPr>
          </a:p>
          <a:p>
            <a:r>
              <a:rPr lang="lv-LV" sz="2700" dirty="0">
                <a:solidFill>
                  <a:srgbClr val="FFFFFF"/>
                </a:solidFill>
              </a:rPr>
              <a:t>Sirsnīgi sveicu visus skolēnus, skolotājus un vecākus Latvijas 103. dzimšanas dienā! </a:t>
            </a:r>
          </a:p>
          <a:p>
            <a:r>
              <a:rPr lang="lv-LV" sz="2700" dirty="0">
                <a:solidFill>
                  <a:srgbClr val="FFFFFF"/>
                </a:solidFill>
              </a:rPr>
              <a:t>Lai katram mierīgs šis valsts svētku laiks! </a:t>
            </a:r>
          </a:p>
          <a:p>
            <a:r>
              <a:rPr lang="lv-LV" sz="2700" dirty="0">
                <a:solidFill>
                  <a:srgbClr val="FFFFFF"/>
                </a:solidFill>
              </a:rPr>
              <a:t>Lai veselība un pozitīva noskaņa ikvienā ģimenē!</a:t>
            </a:r>
          </a:p>
          <a:p>
            <a:r>
              <a:rPr lang="lv-LV" sz="2700" dirty="0">
                <a:solidFill>
                  <a:srgbClr val="FFFFFF"/>
                </a:solidFill>
              </a:rPr>
              <a:t> </a:t>
            </a:r>
          </a:p>
          <a:p>
            <a:r>
              <a:rPr lang="lv-LV" sz="2700" dirty="0">
                <a:solidFill>
                  <a:srgbClr val="FFFFFF"/>
                </a:solidFill>
              </a:rPr>
              <a:t>Gunta Maslovska, direktora </a:t>
            </a:r>
            <a:r>
              <a:rPr lang="lv-LV" sz="2700" dirty="0" err="1">
                <a:solidFill>
                  <a:srgbClr val="FFFFFF"/>
                </a:solidFill>
              </a:rPr>
              <a:t>p.i</a:t>
            </a:r>
            <a:r>
              <a:rPr lang="lv-LV" sz="2700" dirty="0">
                <a:solidFill>
                  <a:srgbClr val="FFFFFF"/>
                </a:solidFill>
              </a:rPr>
              <a:t>. </a:t>
            </a:r>
          </a:p>
          <a:p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4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66C44-A89B-4D7C-A9C9-74A824109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761" r="10332"/>
          <a:stretch/>
        </p:blipFill>
        <p:spPr>
          <a:xfrm>
            <a:off x="20" y="1386"/>
            <a:ext cx="12191980" cy="685661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14" name="Online Media 4" title="Latvija mana">
            <a:hlinkClick r:id="" action="ppaction://media"/>
            <a:extLst>
              <a:ext uri="{FF2B5EF4-FFF2-40B4-BE49-F238E27FC236}">
                <a16:creationId xmlns:a16="http://schemas.microsoft.com/office/drawing/2014/main" id="{D895EAD4-ECBD-4CFA-B84E-DEAF4C5CCF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097344" y="450834"/>
            <a:ext cx="7945725" cy="59549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B83C19-CED6-4739-9EB6-93D5CFF3B2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/>
          <a:stretch/>
        </p:blipFill>
        <p:spPr>
          <a:xfrm>
            <a:off x="247533" y="3821266"/>
            <a:ext cx="3969815" cy="26721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612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66C44-A89B-4D7C-A9C9-74A824109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761" r="1033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F6FE64-9F64-4D66-9C15-A223B81BB495}"/>
              </a:ext>
            </a:extLst>
          </p:cNvPr>
          <p:cNvSpPr txBox="1"/>
          <p:nvPr/>
        </p:nvSpPr>
        <p:spPr>
          <a:xfrm>
            <a:off x="270013" y="915854"/>
            <a:ext cx="10260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5"/>
              </a:lnSpc>
              <a:spcAft>
                <a:spcPts val="0"/>
              </a:spcAft>
            </a:pPr>
            <a:endParaRPr lang="lv-LV" sz="1800" dirty="0">
              <a:solidFill>
                <a:schemeClr val="tx1"/>
              </a:solidFill>
              <a:effectLst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lv-LV" sz="4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 ESMU LATVIJA. TU ARĪ.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lv-LV" sz="4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lv-LV" sz="4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 esmu brīva. Stipra un gudra. Es esmu jauna un apņēmīga.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lv-LV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Talantīga un izturīga. 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lv-LV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Sapņotāja. Un lasītāja. Domātāja un darītāja. </a:t>
            </a:r>
            <a:b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lv-LV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Kāds mani mīl – un es mīlu visus.  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 šodien ir svētki.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lv-LV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b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 tā ir tā lieta: pie mana galda visiem ir vieta.</a:t>
            </a:r>
            <a:b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 ir daudz laimes – un tev arī. 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lv-LV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b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 es esmu Latvija, </a:t>
            </a:r>
          </a:p>
          <a:p>
            <a:pPr>
              <a:lnSpc>
                <a:spcPts val="1575"/>
              </a:lnSpc>
              <a:spcAft>
                <a:spcPts val="0"/>
              </a:spcAft>
            </a:pPr>
            <a:b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lv-LV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 arī. </a:t>
            </a:r>
          </a:p>
          <a:p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A4D974-E6A6-4ECD-BB72-CAD1DAE864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/>
          <a:stretch/>
        </p:blipFill>
        <p:spPr>
          <a:xfrm>
            <a:off x="7586434" y="3603660"/>
            <a:ext cx="4479392" cy="310411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8120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66C44-A89B-4D7C-A9C9-74A824109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761" r="1033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9" name="Online Media 2" title="Dzeguzￄﾫte - Daudz laimes, Latvija! (Official video)">
            <a:hlinkClick r:id="" action="ppaction://media"/>
            <a:extLst>
              <a:ext uri="{FF2B5EF4-FFF2-40B4-BE49-F238E27FC236}">
                <a16:creationId xmlns:a16="http://schemas.microsoft.com/office/drawing/2014/main" id="{8D086DF5-6FBB-4D6C-9D05-64D14256AC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14733" y="216268"/>
            <a:ext cx="11162534" cy="62789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367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66C44-A89B-4D7C-A9C9-74A824109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761" r="10332"/>
          <a:stretch/>
        </p:blipFill>
        <p:spPr>
          <a:xfrm>
            <a:off x="20" y="-2"/>
            <a:ext cx="12191980" cy="685661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F6FE64-9F64-4D66-9C15-A223B81BB495}"/>
              </a:ext>
            </a:extLst>
          </p:cNvPr>
          <p:cNvSpPr txBox="1"/>
          <p:nvPr/>
        </p:nvSpPr>
        <p:spPr>
          <a:xfrm>
            <a:off x="5661060" y="432973"/>
            <a:ext cx="5921403" cy="30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sz="1800" dirty="0">
              <a:solidFill>
                <a:schemeClr val="tx1"/>
              </a:solidFill>
              <a:effectLst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dirty="0"/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sz="1800" dirty="0">
              <a:solidFill>
                <a:schemeClr val="tx1"/>
              </a:solidFill>
              <a:effectLst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r>
              <a:rPr lang="lv-LV" sz="4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SVINĒSIM SVĒTKUS </a:t>
            </a:r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sz="4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sz="4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sz="4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r>
              <a:rPr lang="lv-LV" sz="4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ĢIMENES LOKĀ. </a:t>
            </a:r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sz="4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sz="4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sz="4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sz="4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ts val="1575"/>
              </a:lnSpc>
              <a:spcAft>
                <a:spcPts val="0"/>
              </a:spcAft>
            </a:pPr>
            <a:r>
              <a:rPr lang="lv-LV" sz="4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ATBILDĪGI.</a:t>
            </a:r>
          </a:p>
          <a:p>
            <a:pPr algn="r">
              <a:lnSpc>
                <a:spcPts val="1575"/>
              </a:lnSpc>
              <a:spcAft>
                <a:spcPts val="0"/>
              </a:spcAft>
            </a:pPr>
            <a:endParaRPr lang="lv-LV" sz="4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3B72F-BD2A-46DA-A855-8DA2469637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/>
          <a:stretch/>
        </p:blipFill>
        <p:spPr>
          <a:xfrm>
            <a:off x="248434" y="2384821"/>
            <a:ext cx="6306478" cy="424492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8097872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253</Words>
  <Application>Microsoft Office PowerPoint</Application>
  <PresentationFormat>Widescreen</PresentationFormat>
  <Paragraphs>50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AvenirNext LT Pro Medium</vt:lpstr>
      <vt:lpstr>Sabon Next LT</vt:lpstr>
      <vt:lpstr>DappledVTI</vt:lpstr>
      <vt:lpstr>Daudz laimes,  Latvija!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Daudz laimes,  Latvija!</dc:title>
  <dc:creator>Dace Eisaka</dc:creator>
  <cp:lastModifiedBy>Dace Eisaka</cp:lastModifiedBy>
  <cp:revision>13</cp:revision>
  <dcterms:created xsi:type="dcterms:W3CDTF">2021-11-10T17:08:06Z</dcterms:created>
  <dcterms:modified xsi:type="dcterms:W3CDTF">2021-11-12T09:04:48Z</dcterms:modified>
</cp:coreProperties>
</file>